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14"/>
  </p:notesMasterIdLst>
  <p:handoutMasterIdLst>
    <p:handoutMasterId r:id="rId15"/>
  </p:handoutMasterIdLst>
  <p:sldIdLst>
    <p:sldId id="265" r:id="rId3"/>
    <p:sldId id="279" r:id="rId4"/>
    <p:sldId id="272" r:id="rId5"/>
    <p:sldId id="300" r:id="rId6"/>
    <p:sldId id="296" r:id="rId7"/>
    <p:sldId id="299" r:id="rId8"/>
    <p:sldId id="283" r:id="rId9"/>
    <p:sldId id="301" r:id="rId10"/>
    <p:sldId id="294" r:id="rId11"/>
    <p:sldId id="302" r:id="rId12"/>
    <p:sldId id="303" r:id="rId13"/>
  </p:sldIdLst>
  <p:sldSz cx="10058400" cy="77724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5094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10188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5282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20376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547061" algn="l" defTabSz="1018824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3056473" algn="l" defTabSz="1018824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565886" algn="l" defTabSz="1018824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4075298" algn="l" defTabSz="1018824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Snider" initials="A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793026"/>
    <a:srgbClr val="767242"/>
    <a:srgbClr val="666633"/>
    <a:srgbClr val="595632"/>
    <a:srgbClr val="688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29" autoAdjust="0"/>
  </p:normalViewPr>
  <p:slideViewPr>
    <p:cSldViewPr>
      <p:cViewPr varScale="1">
        <p:scale>
          <a:sx n="60" d="100"/>
          <a:sy n="60" d="100"/>
        </p:scale>
        <p:origin x="1530" y="66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1345314-D6E4-4F9A-A60D-852CBA40C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25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CDAC91-F7CB-4F3E-9521-F758EF957D4C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696913"/>
            <a:ext cx="45085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40E0EEF-F545-4207-9471-7ED31444A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56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123" charset="-128"/>
        <a:cs typeface="ＭＳ Ｐゴシック" pitchFamily="-123" charset="-128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696913"/>
            <a:ext cx="45085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E0EEF-F545-4207-9471-7ED31444A21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00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696913"/>
            <a:ext cx="45085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E0EEF-F545-4207-9471-7ED31444A21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15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696913"/>
            <a:ext cx="45085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E0EEF-F545-4207-9471-7ED31444A21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90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696913"/>
            <a:ext cx="45085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E0EEF-F545-4207-9471-7ED31444A21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40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696913"/>
            <a:ext cx="45085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E0EEF-F545-4207-9471-7ED31444A21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45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696913"/>
            <a:ext cx="45085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E0EEF-F545-4207-9471-7ED31444A21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05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696913"/>
            <a:ext cx="45085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E0EEF-F545-4207-9471-7ED31444A21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4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696913"/>
            <a:ext cx="45085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E0EEF-F545-4207-9471-7ED31444A21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8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696913"/>
            <a:ext cx="45085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E0EEF-F545-4207-9471-7ED31444A21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84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696913"/>
            <a:ext cx="45085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E0EEF-F545-4207-9471-7ED31444A21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10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0950" y="696913"/>
            <a:ext cx="45085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E0EEF-F545-4207-9471-7ED31444A21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1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220981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606481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/>
          <a:lstStyle/>
          <a:p>
            <a:fld id="{082E72A4-4EFD-47F3-A571-10BF9B01A2FC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/>
          <a:lstStyle/>
          <a:p>
            <a:fld id="{4B87BB7B-E79B-41D9-85D2-FB025F5E5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99513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myrna_PPT_Template_Intro_0314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ransition spd="slow">
    <p:split orient="vert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-123" charset="0"/>
          <a:ea typeface="ＭＳ Ｐゴシック" pitchFamily="-123" charset="-128"/>
          <a:cs typeface="ＭＳ Ｐゴシック" pitchFamily="-123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-123" charset="0"/>
          <a:ea typeface="ＭＳ Ｐゴシック" pitchFamily="-123" charset="-128"/>
          <a:cs typeface="ＭＳ Ｐゴシック" pitchFamily="-123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-123" charset="0"/>
          <a:ea typeface="ＭＳ Ｐゴシック" pitchFamily="-123" charset="-128"/>
          <a:cs typeface="ＭＳ Ｐゴシック" pitchFamily="-123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-123" charset="0"/>
          <a:ea typeface="ＭＳ Ｐゴシック" pitchFamily="-123" charset="-128"/>
          <a:cs typeface="ＭＳ Ｐゴシック" pitchFamily="-123" charset="-128"/>
        </a:defRPr>
      </a:lvl5pPr>
      <a:lvl6pPr marL="50941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-123" charset="0"/>
          <a:ea typeface="ＭＳ Ｐゴシック" pitchFamily="-123" charset="-128"/>
          <a:cs typeface="ＭＳ Ｐゴシック" pitchFamily="-123" charset="-128"/>
        </a:defRPr>
      </a:lvl6pPr>
      <a:lvl7pPr marL="1018824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-123" charset="0"/>
          <a:ea typeface="ＭＳ Ｐゴシック" pitchFamily="-123" charset="-128"/>
          <a:cs typeface="ＭＳ Ｐゴシック" pitchFamily="-123" charset="-128"/>
        </a:defRPr>
      </a:lvl7pPr>
      <a:lvl8pPr marL="152823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-123" charset="0"/>
          <a:ea typeface="ＭＳ Ｐゴシック" pitchFamily="-123" charset="-128"/>
          <a:cs typeface="ＭＳ Ｐゴシック" pitchFamily="-123" charset="-128"/>
        </a:defRPr>
      </a:lvl8pPr>
      <a:lvl9pPr marL="2037649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382059" indent="-382059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827795" indent="-31838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2pPr>
      <a:lvl3pPr marL="1273531" indent="-25470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3pPr>
      <a:lvl4pPr marL="1782943" indent="-25470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4pPr>
      <a:lvl5pPr marL="2292355" indent="-25470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yrna_PPT_Template_Interior_0314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/>
        </p:nvSpPr>
        <p:spPr>
          <a:xfrm>
            <a:off x="9304020" y="7358592"/>
            <a:ext cx="586740" cy="413808"/>
          </a:xfrm>
          <a:prstGeom prst="rect">
            <a:avLst/>
          </a:prstGeom>
        </p:spPr>
        <p:txBody>
          <a:bodyPr lIns="101882" tIns="50941" rIns="101882" bIns="50941"/>
          <a:lstStyle>
            <a:lvl1pPr algn="r">
              <a:defRPr sz="18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7769ED5-8019-405E-8CC8-E12ED97DFCD1}" type="slidenum">
              <a:rPr lang="en-US" smtClean="0">
                <a:solidFill>
                  <a:schemeClr val="bg1"/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-123" charset="0"/>
          <a:ea typeface="ＭＳ Ｐゴシック" pitchFamily="-123" charset="-128"/>
          <a:cs typeface="ＭＳ Ｐゴシック" pitchFamily="-12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-123" charset="0"/>
          <a:ea typeface="ＭＳ Ｐゴシック" pitchFamily="-123" charset="-128"/>
          <a:cs typeface="ＭＳ Ｐゴシック" pitchFamily="-12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-123" charset="0"/>
          <a:ea typeface="ＭＳ Ｐゴシック" pitchFamily="-123" charset="-128"/>
          <a:cs typeface="ＭＳ Ｐゴシック" pitchFamily="-12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-123" charset="0"/>
          <a:ea typeface="ＭＳ Ｐゴシック" pitchFamily="-123" charset="-128"/>
          <a:cs typeface="ＭＳ Ｐゴシック" pitchFamily="-123" charset="-128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-123" charset="0"/>
          <a:ea typeface="ＭＳ Ｐゴシック" pitchFamily="-123" charset="-128"/>
          <a:cs typeface="ＭＳ Ｐゴシック" pitchFamily="-123" charset="-128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-123" charset="0"/>
          <a:ea typeface="ＭＳ Ｐゴシック" pitchFamily="-123" charset="-128"/>
          <a:cs typeface="ＭＳ Ｐゴシック" pitchFamily="-123" charset="-128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-123" charset="0"/>
          <a:ea typeface="ＭＳ Ｐゴシック" pitchFamily="-123" charset="-128"/>
          <a:cs typeface="ＭＳ Ｐゴシック" pitchFamily="-123" charset="-128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yrna_PPT_Template_Intro3_03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0" y="4724400"/>
            <a:ext cx="10058400" cy="139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algn="ctr" eaLnBrk="1" hangingPunct="1"/>
            <a:r>
              <a:rPr lang="en-US" sz="2800" i="1" dirty="0">
                <a:solidFill>
                  <a:srgbClr val="793026"/>
                </a:solidFill>
                <a:latin typeface="Arial Narrow" pitchFamily="34" charset="0"/>
              </a:rPr>
              <a:t>2022 Smyrna Citizens Academy Graduation</a:t>
            </a:r>
            <a:endParaRPr lang="en-US" sz="2800" dirty="0">
              <a:solidFill>
                <a:srgbClr val="793026"/>
              </a:solidFill>
              <a:latin typeface="Arial Narrow" pitchFamily="34" charset="0"/>
            </a:endParaRPr>
          </a:p>
          <a:p>
            <a:pPr algn="ctr" eaLnBrk="1" hangingPunct="1"/>
            <a:endParaRPr lang="en-US" sz="2800" dirty="0">
              <a:solidFill>
                <a:srgbClr val="173666"/>
              </a:solidFill>
              <a:latin typeface="Arial Narrow" pitchFamily="34" charset="0"/>
            </a:endParaRPr>
          </a:p>
          <a:p>
            <a:pPr algn="ctr" eaLnBrk="1" hangingPunct="1"/>
            <a:r>
              <a:rPr lang="en-US" sz="2800" i="1" dirty="0">
                <a:solidFill>
                  <a:srgbClr val="595632"/>
                </a:solidFill>
                <a:latin typeface="Arial Narrow" pitchFamily="34" charset="0"/>
              </a:rPr>
              <a:t>May 16, 2022</a:t>
            </a:r>
          </a:p>
        </p:txBody>
      </p:sp>
    </p:spTree>
    <p:extLst>
      <p:ext uri="{BB962C8B-B14F-4D97-AF65-F5344CB8AC3E}">
        <p14:creationId xmlns:p14="http://schemas.microsoft.com/office/powerpoint/2010/main" val="3928350163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7 New Colors Template for PowerPoint des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2255511" cy="777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4572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595632"/>
                </a:solidFill>
              </a:rPr>
              <a:t>04.12 Community Development, Economic Development &amp; IT</a:t>
            </a:r>
            <a:endParaRPr lang="en-US" sz="2800" b="1" dirty="0">
              <a:solidFill>
                <a:srgbClr val="595632"/>
              </a:solidFill>
            </a:endParaRPr>
          </a:p>
        </p:txBody>
      </p:sp>
      <p:pic>
        <p:nvPicPr>
          <p:cNvPr id="8" name="Picture 7" descr="A person giving a presentation&#10;&#10;Description automatically generated with low confidence">
            <a:extLst>
              <a:ext uri="{FF2B5EF4-FFF2-40B4-BE49-F238E27FC236}">
                <a16:creationId xmlns:a16="http://schemas.microsoft.com/office/drawing/2014/main" id="{E1CEDBC7-FBF0-DCEA-CF56-3276E496D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1676399"/>
            <a:ext cx="3429001" cy="4572001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61DE393-F5B1-4E7E-53AD-91ACA2FD69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9095" y="2247899"/>
            <a:ext cx="4572002" cy="34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1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7 New Colors Template for PowerPoint des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2255511" cy="777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4572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95632"/>
                </a:solidFill>
              </a:rPr>
              <a:t>04.19 Environmental Services/ KSB</a:t>
            </a:r>
          </a:p>
        </p:txBody>
      </p:sp>
      <p:pic>
        <p:nvPicPr>
          <p:cNvPr id="8" name="Picture 7" descr="A person giving a presentation&#10;&#10;Description automatically generated with low confidence">
            <a:extLst>
              <a:ext uri="{FF2B5EF4-FFF2-40B4-BE49-F238E27FC236}">
                <a16:creationId xmlns:a16="http://schemas.microsoft.com/office/drawing/2014/main" id="{E1CEDBC7-FBF0-DCEA-CF56-3276E496D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1676399"/>
            <a:ext cx="3429001" cy="4572001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61DE393-F5B1-4E7E-53AD-91ACA2FD69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39095" y="2247899"/>
            <a:ext cx="4572002" cy="34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7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66999" y="609600"/>
            <a:ext cx="7117087" cy="838200"/>
          </a:xfrm>
        </p:spPr>
        <p:txBody>
          <a:bodyPr/>
          <a:lstStyle/>
          <a:p>
            <a:r>
              <a:rPr lang="en-US" sz="3200" b="1" dirty="0"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03.15 City Council &amp; Administration</a:t>
            </a:r>
          </a:p>
        </p:txBody>
      </p:sp>
      <p:pic>
        <p:nvPicPr>
          <p:cNvPr id="5" name="Picture 4" descr="2007 New Colors Template for PowerPoint des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2255511" cy="7772400"/>
          </a:xfrm>
          <a:prstGeom prst="rect">
            <a:avLst/>
          </a:prstGeom>
        </p:spPr>
      </p:pic>
      <p:pic>
        <p:nvPicPr>
          <p:cNvPr id="7" name="Picture 6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F139D840-1EC8-974C-6C19-F300BD7842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76400"/>
            <a:ext cx="64516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39490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7 New Colors Template for PowerPoint des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2255511" cy="777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1961" y="685800"/>
            <a:ext cx="6447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95632"/>
                </a:solidFill>
              </a:rPr>
              <a:t>03.15 City </a:t>
            </a:r>
            <a:r>
              <a:rPr lang="en-US" sz="3200" b="1" dirty="0">
                <a:solidFill>
                  <a:srgbClr val="595632"/>
                </a:solidFill>
              </a:rPr>
              <a:t>Council</a:t>
            </a:r>
            <a:r>
              <a:rPr lang="en-US" sz="2800" b="1" dirty="0">
                <a:solidFill>
                  <a:srgbClr val="595632"/>
                </a:solidFill>
              </a:rPr>
              <a:t> &amp; Administration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16F799-DDEB-4984-D859-D4FA79C24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2112" y="1981201"/>
            <a:ext cx="4876800" cy="3657600"/>
          </a:xfrm>
          <a:prstGeom prst="rect">
            <a:avLst/>
          </a:prstGeom>
        </p:spPr>
      </p:pic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0E4DABFB-FAC5-DBF8-BC34-364B6C1482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1138" y="1981201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62169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7 New Colors Template for PowerPoint des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2255511" cy="7772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1004" y="609600"/>
            <a:ext cx="74158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595632"/>
                </a:solidFill>
              </a:rPr>
              <a:t>03.22 Finance, HR &amp; Community Relations</a:t>
            </a:r>
          </a:p>
        </p:txBody>
      </p:sp>
      <p:pic>
        <p:nvPicPr>
          <p:cNvPr id="3" name="Picture 2" descr="A picture containing text, indoor, wall, ceiling&#10;&#10;Description automatically generated">
            <a:extLst>
              <a:ext uri="{FF2B5EF4-FFF2-40B4-BE49-F238E27FC236}">
                <a16:creationId xmlns:a16="http://schemas.microsoft.com/office/drawing/2014/main" id="{FBA93BC2-C436-E27B-C28D-F1D7744C5C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3" y="1463710"/>
            <a:ext cx="3678953" cy="4905270"/>
          </a:xfrm>
          <a:prstGeom prst="rect">
            <a:avLst/>
          </a:prstGeom>
        </p:spPr>
      </p:pic>
      <p:pic>
        <p:nvPicPr>
          <p:cNvPr id="8" name="Picture 7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A7B78952-BBAE-D69C-2D87-114F3F1573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620" y="1463710"/>
            <a:ext cx="3678953" cy="490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20421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7 New Colors Template for PowerPoint des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2255511" cy="777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5513" y="4572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595632"/>
                </a:solidFill>
              </a:rPr>
              <a:t>03.22 Finance, HR &amp; Community Relations</a:t>
            </a:r>
          </a:p>
        </p:txBody>
      </p:sp>
      <p:pic>
        <p:nvPicPr>
          <p:cNvPr id="4" name="Picture 3" descr="A group of people sitting at a table looking at a screen&#10;&#10;Description automatically generated with low confidence">
            <a:extLst>
              <a:ext uri="{FF2B5EF4-FFF2-40B4-BE49-F238E27FC236}">
                <a16:creationId xmlns:a16="http://schemas.microsoft.com/office/drawing/2014/main" id="{09EEB859-041E-90DE-40E7-DCD93F0F8D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19200"/>
            <a:ext cx="3656344" cy="4875125"/>
          </a:xfrm>
          <a:prstGeom prst="rect">
            <a:avLst/>
          </a:prstGeom>
        </p:spPr>
      </p:pic>
      <p:pic>
        <p:nvPicPr>
          <p:cNvPr id="7" name="Picture 6" descr="A group of people sitting at tables&#10;&#10;Description automatically generated with medium confidence">
            <a:extLst>
              <a:ext uri="{FF2B5EF4-FFF2-40B4-BE49-F238E27FC236}">
                <a16:creationId xmlns:a16="http://schemas.microsoft.com/office/drawing/2014/main" id="{69712560-4E78-DC11-DC20-295617C951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52" y="1219200"/>
            <a:ext cx="3656344" cy="487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7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7 New Colors Template for PowerPoint des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2255511" cy="777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3600" y="304800"/>
            <a:ext cx="7543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595632"/>
                </a:solidFill>
              </a:rPr>
              <a:t>03.29 Public Works &amp; Engineering</a:t>
            </a:r>
          </a:p>
        </p:txBody>
      </p:sp>
      <p:pic>
        <p:nvPicPr>
          <p:cNvPr id="10" name="Picture 9" descr="A group of people standing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9906977A-29E3-F0CF-936E-F2942E2665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9" b="26471"/>
          <a:stretch/>
        </p:blipFill>
        <p:spPr>
          <a:xfrm>
            <a:off x="2543174" y="1556746"/>
            <a:ext cx="6724650" cy="465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7 New Colors Template for PowerPoint des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2255511" cy="777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457200"/>
            <a:ext cx="612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595632"/>
                </a:solidFill>
              </a:rPr>
              <a:t>03.29 Public Works &amp; Engineering</a:t>
            </a:r>
          </a:p>
        </p:txBody>
      </p:sp>
      <p:pic>
        <p:nvPicPr>
          <p:cNvPr id="3" name="Picture 2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66E97839-4B5F-2FAC-87BD-27D07430A8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6" t="16763" r="786" b="17196"/>
          <a:stretch/>
        </p:blipFill>
        <p:spPr>
          <a:xfrm>
            <a:off x="1981200" y="1907159"/>
            <a:ext cx="4473272" cy="3938954"/>
          </a:xfrm>
          <a:prstGeom prst="rect">
            <a:avLst/>
          </a:prstGeom>
        </p:spPr>
      </p:pic>
      <p:pic>
        <p:nvPicPr>
          <p:cNvPr id="8" name="Picture 7" descr="A picture containing sky, outdoor, road, orange&#10;&#10;Description automatically generated">
            <a:extLst>
              <a:ext uri="{FF2B5EF4-FFF2-40B4-BE49-F238E27FC236}">
                <a16:creationId xmlns:a16="http://schemas.microsoft.com/office/drawing/2014/main" id="{E3F0ED5D-F4E3-8B65-7AEC-F89FCDF96D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93" y="1907158"/>
            <a:ext cx="2954216" cy="393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6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7 New Colors Template for PowerPoint des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2255511" cy="777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457200"/>
            <a:ext cx="612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595632"/>
                </a:solidFill>
              </a:rPr>
              <a:t>03.29 Public Works &amp; Engineering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9E510-A6A1-DCC1-1F1E-37A51E4E0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2133600"/>
            <a:ext cx="4876800" cy="3657600"/>
          </a:xfrm>
          <a:prstGeom prst="rect">
            <a:avLst/>
          </a:prstGeom>
        </p:spPr>
      </p:pic>
      <p:pic>
        <p:nvPicPr>
          <p:cNvPr id="9" name="Picture 8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DB67450E-32D0-873E-4C51-7AFCE658D0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9240" y="2133599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3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7 New Colors Template for PowerPoint des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2255511" cy="777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4572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595632"/>
                </a:solidFill>
              </a:rPr>
              <a:t>04.12 Community Development, Economic Development &amp; IT</a:t>
            </a:r>
            <a:endParaRPr lang="en-US" sz="2800" b="1" dirty="0">
              <a:solidFill>
                <a:srgbClr val="595632"/>
              </a:solidFill>
            </a:endParaRPr>
          </a:p>
        </p:txBody>
      </p:sp>
      <p:pic>
        <p:nvPicPr>
          <p:cNvPr id="12" name="Picture 11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3D57E9D3-232A-A563-08C8-79046FB3D3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6" b="4285"/>
          <a:stretch/>
        </p:blipFill>
        <p:spPr>
          <a:xfrm>
            <a:off x="2447809" y="1753432"/>
            <a:ext cx="3448479" cy="4418768"/>
          </a:xfrm>
          <a:prstGeom prst="rect">
            <a:avLst/>
          </a:prstGeom>
        </p:spPr>
      </p:pic>
      <p:pic>
        <p:nvPicPr>
          <p:cNvPr id="15" name="Picture 14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E575643B-ABD5-E9E0-403D-891A8DCF08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3442" y="2238580"/>
            <a:ext cx="4418767" cy="34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3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EFA_PowerPoint template_05-24-2011 FIN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GEFA_PowerPoint template_05-24-2011 FINAL</Template>
  <TotalTime>3189</TotalTime>
  <Words>80</Words>
  <Application>Microsoft Office PowerPoint</Application>
  <PresentationFormat>Custom</PresentationFormat>
  <Paragraphs>24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GEFA_PowerPoint template_05-24-2011 FINAL</vt:lpstr>
      <vt:lpstr>1_Office Theme</vt:lpstr>
      <vt:lpstr>PowerPoint Presentation</vt:lpstr>
      <vt:lpstr>03.15 City Council &amp; Administration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Linton, Nicole</dc:creator>
  <cp:lastModifiedBy>Carson Early</cp:lastModifiedBy>
  <cp:revision>135</cp:revision>
  <cp:lastPrinted>2018-03-22T14:51:13Z</cp:lastPrinted>
  <dcterms:created xsi:type="dcterms:W3CDTF">2013-06-28T19:23:57Z</dcterms:created>
  <dcterms:modified xsi:type="dcterms:W3CDTF">2022-05-16T17:28:30Z</dcterms:modified>
</cp:coreProperties>
</file>